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Masters/slideMaster36.xml" ContentType="application/vnd.openxmlformats-officedocument.presentationml.slideMaster+xml"/>
  <Override PartName="/ppt/slideMasters/slideMaster37.xml" ContentType="application/vnd.openxmlformats-officedocument.presentationml.slideMaster+xml"/>
  <Override PartName="/ppt/slideMasters/slideMaster38.xml" ContentType="application/vnd.openxmlformats-officedocument.presentationml.slideMaster+xml"/>
  <Override PartName="/ppt/slideMasters/slideMaster39.xml" ContentType="application/vnd.openxmlformats-officedocument.presentationml.slideMaster+xml"/>
  <Override PartName="/ppt/slideMasters/slideMaster40.xml" ContentType="application/vnd.openxmlformats-officedocument.presentationml.slideMaster+xml"/>
  <Override PartName="/ppt/slideMasters/slideMaster41.xml" ContentType="application/vnd.openxmlformats-officedocument.presentationml.slideMaster+xml"/>
  <Override PartName="/ppt/slideMasters/slideMaster42.xml" ContentType="application/vnd.openxmlformats-officedocument.presentationml.slideMaster+xml"/>
  <Override PartName="/ppt/slideMasters/slideMaster43.xml" ContentType="application/vnd.openxmlformats-officedocument.presentationml.slideMaster+xml"/>
  <Override PartName="/ppt/slideMasters/slideMaster44.xml" ContentType="application/vnd.openxmlformats-officedocument.presentationml.slideMaster+xml"/>
  <Override PartName="/ppt/slideMasters/slideMaster45.xml" ContentType="application/vnd.openxmlformats-officedocument.presentationml.slideMaster+xml"/>
  <Override PartName="/ppt/slideMasters/slideMaster4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slideLayouts/slideLayout21.xml" ContentType="application/vnd.openxmlformats-officedocument.presentationml.slideLayout+xml"/>
  <Override PartName="/ppt/theme/theme11.xml" ContentType="application/vnd.openxmlformats-officedocument.theme+xml"/>
  <Override PartName="/ppt/slideLayouts/slideLayout22.xml" ContentType="application/vnd.openxmlformats-officedocument.presentationml.slideLayout+xml"/>
  <Override PartName="/ppt/theme/theme12.xml" ContentType="application/vnd.openxmlformats-officedocument.theme+xml"/>
  <Override PartName="/ppt/slideLayouts/slideLayout23.xml" ContentType="application/vnd.openxmlformats-officedocument.presentationml.slideLayout+xml"/>
  <Override PartName="/ppt/theme/theme13.xml" ContentType="application/vnd.openxmlformats-officedocument.theme+xml"/>
  <Override PartName="/ppt/slideLayouts/slideLayout24.xml" ContentType="application/vnd.openxmlformats-officedocument.presentationml.slideLayout+xml"/>
  <Override PartName="/ppt/theme/theme14.xml" ContentType="application/vnd.openxmlformats-officedocument.theme+xml"/>
  <Override PartName="/ppt/slideLayouts/slideLayout25.xml" ContentType="application/vnd.openxmlformats-officedocument.presentationml.slideLayout+xml"/>
  <Override PartName="/ppt/theme/theme15.xml" ContentType="application/vnd.openxmlformats-officedocument.theme+xml"/>
  <Override PartName="/ppt/slideLayouts/slideLayout26.xml" ContentType="application/vnd.openxmlformats-officedocument.presentationml.slideLayout+xml"/>
  <Override PartName="/ppt/theme/theme16.xml" ContentType="application/vnd.openxmlformats-officedocument.theme+xml"/>
  <Override PartName="/ppt/slideLayouts/slideLayout27.xml" ContentType="application/vnd.openxmlformats-officedocument.presentationml.slideLayout+xml"/>
  <Override PartName="/ppt/theme/theme17.xml" ContentType="application/vnd.openxmlformats-officedocument.theme+xml"/>
  <Override PartName="/ppt/slideLayouts/slideLayout28.xml" ContentType="application/vnd.openxmlformats-officedocument.presentationml.slideLayout+xml"/>
  <Override PartName="/ppt/theme/theme18.xml" ContentType="application/vnd.openxmlformats-officedocument.theme+xml"/>
  <Override PartName="/ppt/slideLayouts/slideLayout29.xml" ContentType="application/vnd.openxmlformats-officedocument.presentationml.slideLayout+xml"/>
  <Override PartName="/ppt/theme/theme19.xml" ContentType="application/vnd.openxmlformats-officedocument.theme+xml"/>
  <Override PartName="/ppt/slideLayouts/slideLayout30.xml" ContentType="application/vnd.openxmlformats-officedocument.presentationml.slideLayout+xml"/>
  <Override PartName="/ppt/theme/theme20.xml" ContentType="application/vnd.openxmlformats-officedocument.theme+xml"/>
  <Override PartName="/ppt/slideLayouts/slideLayout31.xml" ContentType="application/vnd.openxmlformats-officedocument.presentationml.slideLayout+xml"/>
  <Override PartName="/ppt/theme/theme21.xml" ContentType="application/vnd.openxmlformats-officedocument.theme+xml"/>
  <Override PartName="/ppt/slideLayouts/slideLayout32.xml" ContentType="application/vnd.openxmlformats-officedocument.presentationml.slideLayout+xml"/>
  <Override PartName="/ppt/theme/theme22.xml" ContentType="application/vnd.openxmlformats-officedocument.theme+xml"/>
  <Override PartName="/ppt/slideLayouts/slideLayout33.xml" ContentType="application/vnd.openxmlformats-officedocument.presentationml.slideLayout+xml"/>
  <Override PartName="/ppt/theme/theme23.xml" ContentType="application/vnd.openxmlformats-officedocument.theme+xml"/>
  <Override PartName="/ppt/slideLayouts/slideLayout34.xml" ContentType="application/vnd.openxmlformats-officedocument.presentationml.slideLayout+xml"/>
  <Override PartName="/ppt/theme/theme24.xml" ContentType="application/vnd.openxmlformats-officedocument.theme+xml"/>
  <Override PartName="/ppt/slideLayouts/slideLayout35.xml" ContentType="application/vnd.openxmlformats-officedocument.presentationml.slideLayout+xml"/>
  <Override PartName="/ppt/theme/theme25.xml" ContentType="application/vnd.openxmlformats-officedocument.theme+xml"/>
  <Override PartName="/ppt/slideLayouts/slideLayout36.xml" ContentType="application/vnd.openxmlformats-officedocument.presentationml.slideLayout+xml"/>
  <Override PartName="/ppt/theme/theme26.xml" ContentType="application/vnd.openxmlformats-officedocument.theme+xml"/>
  <Override PartName="/ppt/slideLayouts/slideLayout37.xml" ContentType="application/vnd.openxmlformats-officedocument.presentationml.slideLayout+xml"/>
  <Override PartName="/ppt/theme/theme27.xml" ContentType="application/vnd.openxmlformats-officedocument.theme+xml"/>
  <Override PartName="/ppt/slideLayouts/slideLayout38.xml" ContentType="application/vnd.openxmlformats-officedocument.presentationml.slideLayout+xml"/>
  <Override PartName="/ppt/theme/theme28.xml" ContentType="application/vnd.openxmlformats-officedocument.theme+xml"/>
  <Override PartName="/ppt/slideLayouts/slideLayout39.xml" ContentType="application/vnd.openxmlformats-officedocument.presentationml.slideLayout+xml"/>
  <Override PartName="/ppt/theme/theme29.xml" ContentType="application/vnd.openxmlformats-officedocument.theme+xml"/>
  <Override PartName="/ppt/slideLayouts/slideLayout40.xml" ContentType="application/vnd.openxmlformats-officedocument.presentationml.slideLayout+xml"/>
  <Override PartName="/ppt/theme/theme30.xml" ContentType="application/vnd.openxmlformats-officedocument.theme+xml"/>
  <Override PartName="/ppt/slideLayouts/slideLayout41.xml" ContentType="application/vnd.openxmlformats-officedocument.presentationml.slideLayout+xml"/>
  <Override PartName="/ppt/theme/theme31.xml" ContentType="application/vnd.openxmlformats-officedocument.theme+xml"/>
  <Override PartName="/ppt/slideLayouts/slideLayout42.xml" ContentType="application/vnd.openxmlformats-officedocument.presentationml.slideLayout+xml"/>
  <Override PartName="/ppt/theme/theme32.xml" ContentType="application/vnd.openxmlformats-officedocument.theme+xml"/>
  <Override PartName="/ppt/slideLayouts/slideLayout43.xml" ContentType="application/vnd.openxmlformats-officedocument.presentationml.slideLayout+xml"/>
  <Override PartName="/ppt/theme/theme33.xml" ContentType="application/vnd.openxmlformats-officedocument.theme+xml"/>
  <Override PartName="/ppt/slideLayouts/slideLayout44.xml" ContentType="application/vnd.openxmlformats-officedocument.presentationml.slideLayout+xml"/>
  <Override PartName="/ppt/theme/theme34.xml" ContentType="application/vnd.openxmlformats-officedocument.theme+xml"/>
  <Override PartName="/ppt/slideLayouts/slideLayout45.xml" ContentType="application/vnd.openxmlformats-officedocument.presentationml.slideLayout+xml"/>
  <Override PartName="/ppt/theme/theme35.xml" ContentType="application/vnd.openxmlformats-officedocument.theme+xml"/>
  <Override PartName="/ppt/slideLayouts/slideLayout46.xml" ContentType="application/vnd.openxmlformats-officedocument.presentationml.slideLayout+xml"/>
  <Override PartName="/ppt/theme/theme36.xml" ContentType="application/vnd.openxmlformats-officedocument.theme+xml"/>
  <Override PartName="/ppt/slideLayouts/slideLayout47.xml" ContentType="application/vnd.openxmlformats-officedocument.presentationml.slideLayout+xml"/>
  <Override PartName="/ppt/theme/theme37.xml" ContentType="application/vnd.openxmlformats-officedocument.theme+xml"/>
  <Override PartName="/ppt/slideLayouts/slideLayout48.xml" ContentType="application/vnd.openxmlformats-officedocument.presentationml.slideLayout+xml"/>
  <Override PartName="/ppt/theme/theme38.xml" ContentType="application/vnd.openxmlformats-officedocument.theme+xml"/>
  <Override PartName="/ppt/slideLayouts/slideLayout49.xml" ContentType="application/vnd.openxmlformats-officedocument.presentationml.slideLayout+xml"/>
  <Override PartName="/ppt/theme/theme39.xml" ContentType="application/vnd.openxmlformats-officedocument.theme+xml"/>
  <Override PartName="/ppt/slideLayouts/slideLayout50.xml" ContentType="application/vnd.openxmlformats-officedocument.presentationml.slideLayout+xml"/>
  <Override PartName="/ppt/theme/theme40.xml" ContentType="application/vnd.openxmlformats-officedocument.theme+xml"/>
  <Override PartName="/ppt/slideLayouts/slideLayout51.xml" ContentType="application/vnd.openxmlformats-officedocument.presentationml.slideLayout+xml"/>
  <Override PartName="/ppt/theme/theme41.xml" ContentType="application/vnd.openxmlformats-officedocument.theme+xml"/>
  <Override PartName="/ppt/slideLayouts/slideLayout52.xml" ContentType="application/vnd.openxmlformats-officedocument.presentationml.slideLayout+xml"/>
  <Override PartName="/ppt/theme/theme42.xml" ContentType="application/vnd.openxmlformats-officedocument.theme+xml"/>
  <Override PartName="/ppt/slideLayouts/slideLayout53.xml" ContentType="application/vnd.openxmlformats-officedocument.presentationml.slideLayout+xml"/>
  <Override PartName="/ppt/theme/theme43.xml" ContentType="application/vnd.openxmlformats-officedocument.theme+xml"/>
  <Override PartName="/ppt/slideLayouts/slideLayout54.xml" ContentType="application/vnd.openxmlformats-officedocument.presentationml.slideLayout+xml"/>
  <Override PartName="/ppt/theme/theme44.xml" ContentType="application/vnd.openxmlformats-officedocument.theme+xml"/>
  <Override PartName="/ppt/slideLayouts/slideLayout55.xml" ContentType="application/vnd.openxmlformats-officedocument.presentationml.slideLayout+xml"/>
  <Override PartName="/ppt/theme/theme45.xml" ContentType="application/vnd.openxmlformats-officedocument.theme+xml"/>
  <Override PartName="/ppt/slideLayouts/slideLayout56.xml" ContentType="application/vnd.openxmlformats-officedocument.presentationml.slideLayout+xml"/>
  <Override PartName="/ppt/theme/theme4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  <p:sldMasterId id="2147483674" r:id="rId9"/>
    <p:sldMasterId id="2147483676" r:id="rId10"/>
    <p:sldMasterId id="2147483678" r:id="rId11"/>
    <p:sldMasterId id="2147483680" r:id="rId12"/>
    <p:sldMasterId id="2147483682" r:id="rId13"/>
    <p:sldMasterId id="2147483684" r:id="rId14"/>
    <p:sldMasterId id="2147483686" r:id="rId15"/>
    <p:sldMasterId id="2147483688" r:id="rId16"/>
    <p:sldMasterId id="2147483690" r:id="rId17"/>
    <p:sldMasterId id="2147483692" r:id="rId18"/>
    <p:sldMasterId id="2147483694" r:id="rId19"/>
    <p:sldMasterId id="2147483696" r:id="rId20"/>
    <p:sldMasterId id="2147483698" r:id="rId21"/>
    <p:sldMasterId id="2147483700" r:id="rId22"/>
    <p:sldMasterId id="2147483702" r:id="rId23"/>
    <p:sldMasterId id="2147483704" r:id="rId24"/>
    <p:sldMasterId id="2147483706" r:id="rId25"/>
    <p:sldMasterId id="2147483708" r:id="rId26"/>
    <p:sldMasterId id="2147483710" r:id="rId27"/>
    <p:sldMasterId id="2147483712" r:id="rId28"/>
    <p:sldMasterId id="2147483714" r:id="rId29"/>
    <p:sldMasterId id="2147483716" r:id="rId30"/>
    <p:sldMasterId id="2147483718" r:id="rId31"/>
    <p:sldMasterId id="2147483720" r:id="rId32"/>
    <p:sldMasterId id="2147483722" r:id="rId33"/>
    <p:sldMasterId id="2147483724" r:id="rId34"/>
    <p:sldMasterId id="2147483726" r:id="rId35"/>
    <p:sldMasterId id="2147483728" r:id="rId36"/>
    <p:sldMasterId id="2147483730" r:id="rId37"/>
    <p:sldMasterId id="2147483732" r:id="rId38"/>
    <p:sldMasterId id="2147483734" r:id="rId39"/>
    <p:sldMasterId id="2147483736" r:id="rId40"/>
    <p:sldMasterId id="2147483738" r:id="rId41"/>
    <p:sldMasterId id="2147483740" r:id="rId42"/>
    <p:sldMasterId id="2147483742" r:id="rId43"/>
    <p:sldMasterId id="2147483744" r:id="rId44"/>
    <p:sldMasterId id="2147483746" r:id="rId45"/>
    <p:sldMasterId id="2147483748" r:id="rId46"/>
  </p:sldMasterIdLst>
  <p:sldIdLst>
    <p:sldId id="256" r:id="rId47"/>
    <p:sldId id="257" r:id="rId48"/>
    <p:sldId id="258" r:id="rId49"/>
    <p:sldId id="260" r:id="rId50"/>
    <p:sldId id="259" r:id="rId51"/>
    <p:sldId id="262" r:id="rId52"/>
    <p:sldId id="263" r:id="rId53"/>
    <p:sldId id="264" r:id="rId54"/>
    <p:sldId id="265" r:id="rId55"/>
    <p:sldId id="266" r:id="rId56"/>
    <p:sldId id="267" r:id="rId57"/>
    <p:sldId id="268" r:id="rId58"/>
    <p:sldId id="269" r:id="rId59"/>
    <p:sldId id="270" r:id="rId60"/>
    <p:sldId id="271" r:id="rId61"/>
    <p:sldId id="272" r:id="rId62"/>
    <p:sldId id="273" r:id="rId63"/>
    <p:sldId id="274" r:id="rId64"/>
    <p:sldId id="275" r:id="rId65"/>
    <p:sldId id="276" r:id="rId66"/>
    <p:sldId id="279" r:id="rId67"/>
    <p:sldId id="280" r:id="rId68"/>
    <p:sldId id="281" r:id="rId69"/>
    <p:sldId id="282" r:id="rId70"/>
    <p:sldId id="283" r:id="rId71"/>
    <p:sldId id="284" r:id="rId72"/>
    <p:sldId id="285" r:id="rId73"/>
    <p:sldId id="286" r:id="rId74"/>
    <p:sldId id="287" r:id="rId75"/>
    <p:sldId id="288" r:id="rId76"/>
    <p:sldId id="289" r:id="rId77"/>
    <p:sldId id="290" r:id="rId78"/>
    <p:sldId id="291" r:id="rId79"/>
    <p:sldId id="292" r:id="rId80"/>
    <p:sldId id="293" r:id="rId81"/>
    <p:sldId id="294" r:id="rId82"/>
    <p:sldId id="295" r:id="rId83"/>
    <p:sldId id="296" r:id="rId84"/>
    <p:sldId id="297" r:id="rId85"/>
    <p:sldId id="298" r:id="rId86"/>
    <p:sldId id="299" r:id="rId87"/>
    <p:sldId id="300" r:id="rId88"/>
    <p:sldId id="301" r:id="rId89"/>
    <p:sldId id="302" r:id="rId90"/>
    <p:sldId id="303" r:id="rId91"/>
    <p:sldId id="304" r:id="rId92"/>
    <p:sldId id="305" r:id="rId93"/>
    <p:sldId id="306" r:id="rId94"/>
    <p:sldId id="307" r:id="rId95"/>
    <p:sldId id="277" r:id="rId96"/>
    <p:sldId id="278" r:id="rId9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Master" Target="slideMasters/slideMaster26.xml"/><Relationship Id="rId21" Type="http://schemas.openxmlformats.org/officeDocument/2006/relationships/slideMaster" Target="slideMasters/slideMaster21.xml"/><Relationship Id="rId34" Type="http://schemas.openxmlformats.org/officeDocument/2006/relationships/slideMaster" Target="slideMasters/slideMaster34.xml"/><Relationship Id="rId42" Type="http://schemas.openxmlformats.org/officeDocument/2006/relationships/slideMaster" Target="slideMasters/slideMaster42.xml"/><Relationship Id="rId47" Type="http://schemas.openxmlformats.org/officeDocument/2006/relationships/slide" Target="slides/slide1.xml"/><Relationship Id="rId50" Type="http://schemas.openxmlformats.org/officeDocument/2006/relationships/slide" Target="slides/slide4.xml"/><Relationship Id="rId55" Type="http://schemas.openxmlformats.org/officeDocument/2006/relationships/slide" Target="slides/slide9.xml"/><Relationship Id="rId63" Type="http://schemas.openxmlformats.org/officeDocument/2006/relationships/slide" Target="slides/slide17.xml"/><Relationship Id="rId68" Type="http://schemas.openxmlformats.org/officeDocument/2006/relationships/slide" Target="slides/slide22.xml"/><Relationship Id="rId76" Type="http://schemas.openxmlformats.org/officeDocument/2006/relationships/slide" Target="slides/slide30.xml"/><Relationship Id="rId84" Type="http://schemas.openxmlformats.org/officeDocument/2006/relationships/slide" Target="slides/slide38.xml"/><Relationship Id="rId89" Type="http://schemas.openxmlformats.org/officeDocument/2006/relationships/slide" Target="slides/slide43.xml"/><Relationship Id="rId97" Type="http://schemas.openxmlformats.org/officeDocument/2006/relationships/slide" Target="slides/slide51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25.xml"/><Relationship Id="rId92" Type="http://schemas.openxmlformats.org/officeDocument/2006/relationships/slide" Target="slides/slide46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Master" Target="slideMasters/slideMaster29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Master" Target="slideMasters/slideMaster32.xml"/><Relationship Id="rId37" Type="http://schemas.openxmlformats.org/officeDocument/2006/relationships/slideMaster" Target="slideMasters/slideMaster37.xml"/><Relationship Id="rId40" Type="http://schemas.openxmlformats.org/officeDocument/2006/relationships/slideMaster" Target="slideMasters/slideMaster40.xml"/><Relationship Id="rId45" Type="http://schemas.openxmlformats.org/officeDocument/2006/relationships/slideMaster" Target="slideMasters/slideMaster45.xml"/><Relationship Id="rId53" Type="http://schemas.openxmlformats.org/officeDocument/2006/relationships/slide" Target="slides/slide7.xml"/><Relationship Id="rId58" Type="http://schemas.openxmlformats.org/officeDocument/2006/relationships/slide" Target="slides/slide12.xml"/><Relationship Id="rId66" Type="http://schemas.openxmlformats.org/officeDocument/2006/relationships/slide" Target="slides/slide20.xml"/><Relationship Id="rId74" Type="http://schemas.openxmlformats.org/officeDocument/2006/relationships/slide" Target="slides/slide28.xml"/><Relationship Id="rId79" Type="http://schemas.openxmlformats.org/officeDocument/2006/relationships/slide" Target="slides/slide33.xml"/><Relationship Id="rId87" Type="http://schemas.openxmlformats.org/officeDocument/2006/relationships/slide" Target="slides/slide4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15.xml"/><Relationship Id="rId82" Type="http://schemas.openxmlformats.org/officeDocument/2006/relationships/slide" Target="slides/slide36.xml"/><Relationship Id="rId90" Type="http://schemas.openxmlformats.org/officeDocument/2006/relationships/slide" Target="slides/slide44.xml"/><Relationship Id="rId95" Type="http://schemas.openxmlformats.org/officeDocument/2006/relationships/slide" Target="slides/slide49.xml"/><Relationship Id="rId19" Type="http://schemas.openxmlformats.org/officeDocument/2006/relationships/slideMaster" Target="slideMasters/slideMaster1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Master" Target="slideMasters/slideMaster35.xml"/><Relationship Id="rId43" Type="http://schemas.openxmlformats.org/officeDocument/2006/relationships/slideMaster" Target="slideMasters/slideMaster43.xml"/><Relationship Id="rId48" Type="http://schemas.openxmlformats.org/officeDocument/2006/relationships/slide" Target="slides/slide2.xml"/><Relationship Id="rId56" Type="http://schemas.openxmlformats.org/officeDocument/2006/relationships/slide" Target="slides/slide10.xml"/><Relationship Id="rId64" Type="http://schemas.openxmlformats.org/officeDocument/2006/relationships/slide" Target="slides/slide18.xml"/><Relationship Id="rId69" Type="http://schemas.openxmlformats.org/officeDocument/2006/relationships/slide" Target="slides/slide23.xml"/><Relationship Id="rId77" Type="http://schemas.openxmlformats.org/officeDocument/2006/relationships/slide" Target="slides/slide31.xml"/><Relationship Id="rId100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5.xml"/><Relationship Id="rId72" Type="http://schemas.openxmlformats.org/officeDocument/2006/relationships/slide" Target="slides/slide26.xml"/><Relationship Id="rId80" Type="http://schemas.openxmlformats.org/officeDocument/2006/relationships/slide" Target="slides/slide34.xml"/><Relationship Id="rId85" Type="http://schemas.openxmlformats.org/officeDocument/2006/relationships/slide" Target="slides/slide39.xml"/><Relationship Id="rId93" Type="http://schemas.openxmlformats.org/officeDocument/2006/relationships/slide" Target="slides/slide47.xml"/><Relationship Id="rId9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Master" Target="slideMasters/slideMaster33.xml"/><Relationship Id="rId38" Type="http://schemas.openxmlformats.org/officeDocument/2006/relationships/slideMaster" Target="slideMasters/slideMaster38.xml"/><Relationship Id="rId46" Type="http://schemas.openxmlformats.org/officeDocument/2006/relationships/slideMaster" Target="slideMasters/slideMaster46.xml"/><Relationship Id="rId59" Type="http://schemas.openxmlformats.org/officeDocument/2006/relationships/slide" Target="slides/slide13.xml"/><Relationship Id="rId67" Type="http://schemas.openxmlformats.org/officeDocument/2006/relationships/slide" Target="slides/slide21.xml"/><Relationship Id="rId20" Type="http://schemas.openxmlformats.org/officeDocument/2006/relationships/slideMaster" Target="slideMasters/slideMaster20.xml"/><Relationship Id="rId41" Type="http://schemas.openxmlformats.org/officeDocument/2006/relationships/slideMaster" Target="slideMasters/slideMaster41.xml"/><Relationship Id="rId54" Type="http://schemas.openxmlformats.org/officeDocument/2006/relationships/slide" Target="slides/slide8.xml"/><Relationship Id="rId62" Type="http://schemas.openxmlformats.org/officeDocument/2006/relationships/slide" Target="slides/slide16.xml"/><Relationship Id="rId70" Type="http://schemas.openxmlformats.org/officeDocument/2006/relationships/slide" Target="slides/slide24.xml"/><Relationship Id="rId75" Type="http://schemas.openxmlformats.org/officeDocument/2006/relationships/slide" Target="slides/slide29.xml"/><Relationship Id="rId83" Type="http://schemas.openxmlformats.org/officeDocument/2006/relationships/slide" Target="slides/slide37.xml"/><Relationship Id="rId88" Type="http://schemas.openxmlformats.org/officeDocument/2006/relationships/slide" Target="slides/slide42.xml"/><Relationship Id="rId91" Type="http://schemas.openxmlformats.org/officeDocument/2006/relationships/slide" Target="slides/slide45.xml"/><Relationship Id="rId96" Type="http://schemas.openxmlformats.org/officeDocument/2006/relationships/slide" Target="slides/slide5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Master" Target="slideMasters/slideMaster36.xml"/><Relationship Id="rId49" Type="http://schemas.openxmlformats.org/officeDocument/2006/relationships/slide" Target="slides/slide3.xml"/><Relationship Id="rId57" Type="http://schemas.openxmlformats.org/officeDocument/2006/relationships/slide" Target="slides/slide11.xml"/><Relationship Id="rId10" Type="http://schemas.openxmlformats.org/officeDocument/2006/relationships/slideMaster" Target="slideMasters/slideMaster10.xml"/><Relationship Id="rId31" Type="http://schemas.openxmlformats.org/officeDocument/2006/relationships/slideMaster" Target="slideMasters/slideMaster31.xml"/><Relationship Id="rId44" Type="http://schemas.openxmlformats.org/officeDocument/2006/relationships/slideMaster" Target="slideMasters/slideMaster44.xml"/><Relationship Id="rId52" Type="http://schemas.openxmlformats.org/officeDocument/2006/relationships/slide" Target="slides/slide6.xml"/><Relationship Id="rId60" Type="http://schemas.openxmlformats.org/officeDocument/2006/relationships/slide" Target="slides/slide14.xml"/><Relationship Id="rId65" Type="http://schemas.openxmlformats.org/officeDocument/2006/relationships/slide" Target="slides/slide19.xml"/><Relationship Id="rId73" Type="http://schemas.openxmlformats.org/officeDocument/2006/relationships/slide" Target="slides/slide27.xml"/><Relationship Id="rId78" Type="http://schemas.openxmlformats.org/officeDocument/2006/relationships/slide" Target="slides/slide32.xml"/><Relationship Id="rId81" Type="http://schemas.openxmlformats.org/officeDocument/2006/relationships/slide" Target="slides/slide35.xml"/><Relationship Id="rId86" Type="http://schemas.openxmlformats.org/officeDocument/2006/relationships/slide" Target="slides/slide40.xml"/><Relationship Id="rId94" Type="http://schemas.openxmlformats.org/officeDocument/2006/relationships/slide" Target="slides/slide48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39" Type="http://schemas.openxmlformats.org/officeDocument/2006/relationships/slideMaster" Target="slideMasters/slideMaster3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6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84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40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408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166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077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4809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5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7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8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6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BDBC-502B-4B2F-BBF3-092E40037F9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63A4-58AA-4C75-9CC7-12BCBF9F4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7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6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7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8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2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30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31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32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33.xml"/></Relationships>
</file>

<file path=ppt/slideMasters/_rels/slideMaster24.xml.rels><?xml version="1.0" encoding="UTF-8" standalone="yes"?>
<Relationships xmlns="http://schemas.openxmlformats.org/package/2006/relationships"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34.xml"/></Relationships>
</file>

<file path=ppt/slideMasters/_rels/slideMaster25.xml.rels><?xml version="1.0" encoding="UTF-8" standalone="yes"?>
<Relationships xmlns="http://schemas.openxmlformats.org/package/2006/relationships"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35.xml"/></Relationships>
</file>

<file path=ppt/slideMasters/_rels/slideMaster26.xml.rels><?xml version="1.0" encoding="UTF-8" standalone="yes"?>
<Relationships xmlns="http://schemas.openxmlformats.org/package/2006/relationships"><Relationship Id="rId2" Type="http://schemas.openxmlformats.org/officeDocument/2006/relationships/theme" Target="../theme/theme26.xml"/><Relationship Id="rId1" Type="http://schemas.openxmlformats.org/officeDocument/2006/relationships/slideLayout" Target="../slideLayouts/slideLayout36.xml"/></Relationships>
</file>

<file path=ppt/slideMasters/_rels/slideMaster27.xml.rels><?xml version="1.0" encoding="UTF-8" standalone="yes"?>
<Relationships xmlns="http://schemas.openxmlformats.org/package/2006/relationships"><Relationship Id="rId2" Type="http://schemas.openxmlformats.org/officeDocument/2006/relationships/theme" Target="../theme/theme27.xml"/><Relationship Id="rId1" Type="http://schemas.openxmlformats.org/officeDocument/2006/relationships/slideLayout" Target="../slideLayouts/slideLayout37.xml"/></Relationships>
</file>

<file path=ppt/slideMasters/_rels/slideMaster28.xml.rels><?xml version="1.0" encoding="UTF-8" standalone="yes"?>
<Relationships xmlns="http://schemas.openxmlformats.org/package/2006/relationships"><Relationship Id="rId2" Type="http://schemas.openxmlformats.org/officeDocument/2006/relationships/theme" Target="../theme/theme28.xml"/><Relationship Id="rId1" Type="http://schemas.openxmlformats.org/officeDocument/2006/relationships/slideLayout" Target="../slideLayouts/slideLayout38.xml"/></Relationships>
</file>

<file path=ppt/slideMasters/_rels/slideMaster29.xml.rels><?xml version="1.0" encoding="UTF-8" standalone="yes"?>
<Relationships xmlns="http://schemas.openxmlformats.org/package/2006/relationships"><Relationship Id="rId2" Type="http://schemas.openxmlformats.org/officeDocument/2006/relationships/theme" Target="../theme/theme29.xml"/><Relationship Id="rId1" Type="http://schemas.openxmlformats.org/officeDocument/2006/relationships/slideLayout" Target="../slideLayouts/slideLayout39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30.xml.rels><?xml version="1.0" encoding="UTF-8" standalone="yes"?>
<Relationships xmlns="http://schemas.openxmlformats.org/package/2006/relationships"><Relationship Id="rId2" Type="http://schemas.openxmlformats.org/officeDocument/2006/relationships/theme" Target="../theme/theme30.xml"/><Relationship Id="rId1" Type="http://schemas.openxmlformats.org/officeDocument/2006/relationships/slideLayout" Target="../slideLayouts/slideLayout40.xml"/></Relationships>
</file>

<file path=ppt/slideMasters/_rels/slideMaster31.xml.rels><?xml version="1.0" encoding="UTF-8" standalone="yes"?>
<Relationships xmlns="http://schemas.openxmlformats.org/package/2006/relationships"><Relationship Id="rId2" Type="http://schemas.openxmlformats.org/officeDocument/2006/relationships/theme" Target="../theme/theme31.xml"/><Relationship Id="rId1" Type="http://schemas.openxmlformats.org/officeDocument/2006/relationships/slideLayout" Target="../slideLayouts/slideLayout41.xml"/></Relationships>
</file>

<file path=ppt/slideMasters/_rels/slideMaster32.xml.rels><?xml version="1.0" encoding="UTF-8" standalone="yes"?>
<Relationships xmlns="http://schemas.openxmlformats.org/package/2006/relationships"><Relationship Id="rId2" Type="http://schemas.openxmlformats.org/officeDocument/2006/relationships/theme" Target="../theme/theme32.xml"/><Relationship Id="rId1" Type="http://schemas.openxmlformats.org/officeDocument/2006/relationships/slideLayout" Target="../slideLayouts/slideLayout42.xml"/></Relationships>
</file>

<file path=ppt/slideMasters/_rels/slideMaster3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3.xml"/><Relationship Id="rId1" Type="http://schemas.openxmlformats.org/officeDocument/2006/relationships/slideLayout" Target="../slideLayouts/slideLayout43.xml"/></Relationships>
</file>

<file path=ppt/slideMasters/_rels/slideMaster34.xml.rels><?xml version="1.0" encoding="UTF-8" standalone="yes"?>
<Relationships xmlns="http://schemas.openxmlformats.org/package/2006/relationships"><Relationship Id="rId2" Type="http://schemas.openxmlformats.org/officeDocument/2006/relationships/theme" Target="../theme/theme34.xml"/><Relationship Id="rId1" Type="http://schemas.openxmlformats.org/officeDocument/2006/relationships/slideLayout" Target="../slideLayouts/slideLayout44.xml"/></Relationships>
</file>

<file path=ppt/slideMasters/_rels/slideMaster35.xml.rels><?xml version="1.0" encoding="UTF-8" standalone="yes"?>
<Relationships xmlns="http://schemas.openxmlformats.org/package/2006/relationships"><Relationship Id="rId2" Type="http://schemas.openxmlformats.org/officeDocument/2006/relationships/theme" Target="../theme/theme35.xml"/><Relationship Id="rId1" Type="http://schemas.openxmlformats.org/officeDocument/2006/relationships/slideLayout" Target="../slideLayouts/slideLayout45.xml"/></Relationships>
</file>

<file path=ppt/slideMasters/_rels/slideMaster36.xml.rels><?xml version="1.0" encoding="UTF-8" standalone="yes"?>
<Relationships xmlns="http://schemas.openxmlformats.org/package/2006/relationships"><Relationship Id="rId2" Type="http://schemas.openxmlformats.org/officeDocument/2006/relationships/theme" Target="../theme/theme36.xml"/><Relationship Id="rId1" Type="http://schemas.openxmlformats.org/officeDocument/2006/relationships/slideLayout" Target="../slideLayouts/slideLayout46.xml"/></Relationships>
</file>

<file path=ppt/slideMasters/_rels/slideMaster37.xml.rels><?xml version="1.0" encoding="UTF-8" standalone="yes"?>
<Relationships xmlns="http://schemas.openxmlformats.org/package/2006/relationships"><Relationship Id="rId2" Type="http://schemas.openxmlformats.org/officeDocument/2006/relationships/theme" Target="../theme/theme37.xml"/><Relationship Id="rId1" Type="http://schemas.openxmlformats.org/officeDocument/2006/relationships/slideLayout" Target="../slideLayouts/slideLayout47.xml"/></Relationships>
</file>

<file path=ppt/slideMasters/_rels/slideMaster38.xml.rels><?xml version="1.0" encoding="UTF-8" standalone="yes"?>
<Relationships xmlns="http://schemas.openxmlformats.org/package/2006/relationships"><Relationship Id="rId2" Type="http://schemas.openxmlformats.org/officeDocument/2006/relationships/theme" Target="../theme/theme38.xml"/><Relationship Id="rId1" Type="http://schemas.openxmlformats.org/officeDocument/2006/relationships/slideLayout" Target="../slideLayouts/slideLayout48.xml"/></Relationships>
</file>

<file path=ppt/slideMasters/_rels/slideMaster39.xml.rels><?xml version="1.0" encoding="UTF-8" standalone="yes"?>
<Relationships xmlns="http://schemas.openxmlformats.org/package/2006/relationships"><Relationship Id="rId2" Type="http://schemas.openxmlformats.org/officeDocument/2006/relationships/theme" Target="../theme/theme39.xml"/><Relationship Id="rId1" Type="http://schemas.openxmlformats.org/officeDocument/2006/relationships/slideLayout" Target="../slideLayouts/slideLayout49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40.xml.rels><?xml version="1.0" encoding="UTF-8" standalone="yes"?>
<Relationships xmlns="http://schemas.openxmlformats.org/package/2006/relationships"><Relationship Id="rId2" Type="http://schemas.openxmlformats.org/officeDocument/2006/relationships/theme" Target="../theme/theme40.xml"/><Relationship Id="rId1" Type="http://schemas.openxmlformats.org/officeDocument/2006/relationships/slideLayout" Target="../slideLayouts/slideLayout50.xml"/></Relationships>
</file>

<file path=ppt/slideMasters/_rels/slideMaster41.xml.rels><?xml version="1.0" encoding="UTF-8" standalone="yes"?>
<Relationships xmlns="http://schemas.openxmlformats.org/package/2006/relationships"><Relationship Id="rId2" Type="http://schemas.openxmlformats.org/officeDocument/2006/relationships/theme" Target="../theme/theme41.xml"/><Relationship Id="rId1" Type="http://schemas.openxmlformats.org/officeDocument/2006/relationships/slideLayout" Target="../slideLayouts/slideLayout51.xml"/></Relationships>
</file>

<file path=ppt/slideMasters/_rels/slideMaster42.xml.rels><?xml version="1.0" encoding="UTF-8" standalone="yes"?>
<Relationships xmlns="http://schemas.openxmlformats.org/package/2006/relationships"><Relationship Id="rId2" Type="http://schemas.openxmlformats.org/officeDocument/2006/relationships/theme" Target="../theme/theme42.xml"/><Relationship Id="rId1" Type="http://schemas.openxmlformats.org/officeDocument/2006/relationships/slideLayout" Target="../slideLayouts/slideLayout52.xml"/></Relationships>
</file>

<file path=ppt/slideMasters/_rels/slideMaster43.xml.rels><?xml version="1.0" encoding="UTF-8" standalone="yes"?>
<Relationships xmlns="http://schemas.openxmlformats.org/package/2006/relationships"><Relationship Id="rId2" Type="http://schemas.openxmlformats.org/officeDocument/2006/relationships/theme" Target="../theme/theme43.xml"/><Relationship Id="rId1" Type="http://schemas.openxmlformats.org/officeDocument/2006/relationships/slideLayout" Target="../slideLayouts/slideLayout53.xml"/></Relationships>
</file>

<file path=ppt/slideMasters/_rels/slideMaster4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4.xml"/><Relationship Id="rId1" Type="http://schemas.openxmlformats.org/officeDocument/2006/relationships/slideLayout" Target="../slideLayouts/slideLayout54.xml"/></Relationships>
</file>

<file path=ppt/slideMasters/_rels/slideMaster45.xml.rels><?xml version="1.0" encoding="UTF-8" standalone="yes"?>
<Relationships xmlns="http://schemas.openxmlformats.org/package/2006/relationships"><Relationship Id="rId2" Type="http://schemas.openxmlformats.org/officeDocument/2006/relationships/theme" Target="../theme/theme45.xml"/><Relationship Id="rId1" Type="http://schemas.openxmlformats.org/officeDocument/2006/relationships/slideLayout" Target="../slideLayouts/slideLayout55.xml"/></Relationships>
</file>

<file path=ppt/slideMasters/_rels/slideMaster46.xml.rels><?xml version="1.0" encoding="UTF-8" standalone="yes"?>
<Relationships xmlns="http://schemas.openxmlformats.org/package/2006/relationships"><Relationship Id="rId2" Type="http://schemas.openxmlformats.org/officeDocument/2006/relationships/theme" Target="../theme/theme46.xml"/><Relationship Id="rId1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0BDBC-502B-4B2F-BBF3-092E40037F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63A4-58AA-4C75-9CC7-12BCBF9F42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Aa¨vq-1	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mvwf©j¨vÝ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wmwKDwiwU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‡÷g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gŠwjK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aviYv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7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wmwmwUwf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B›Uvi‡dwms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wWfvBm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d¨v±mg~n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AvBwc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K¨v‡giv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iRy‡jkb-Av`k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iRy‡jkb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720p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1080p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720p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B‡gR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1080p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B‡g‡Ri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Zzjbvq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wØ¸Y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Z_¨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GQvovI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B‡gR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wØ¸Y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e¨vÛDB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_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†÷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v‡iR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K¨vcvwmwUI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wØ¸Y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jv‡M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w÷ª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wgs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nq|Dciš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‘,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AvBwc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K¨v‡giv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mvaviYZ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1080p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g‡Wj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720p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Zzjbvq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e¨qeûj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dwmqvj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wiKMwbk‡bi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kÖô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wmwKDwiwU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K¨v‡giv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dwmqvj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wiKMwbkb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wbivcËv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K¨v‡givi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Qwe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AZ¨šÍ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¯^”Q 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mn‡R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vBg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mbv³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vBg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eÿY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PvB‡j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AvBwc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wbivcËv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evov‡Z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1080p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dzj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GBPwW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iRy‡jkb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K¨v‡giv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Phoenix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wfwWI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mvwf©j¨vÝ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cwieZ©b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30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eQ‡iiI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wfwWI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mvwf©j¨vÝ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‡÷g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GbvjM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K¨v‡giv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GbvjM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K¨v‡giv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g~j¨evb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cwi‡ewkZ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K‡iwQj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Phoenix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GjvKvi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AvevwmK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evwbwR¨K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m¤úwË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gvwjK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wbivcËv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e¨_©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AvBwc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K¨v‡giv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iRy‡jkb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GbvjM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K¨v‡givi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Zzjbvq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myweav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K‡iwQj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0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eûgvLx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AvBwc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K¨v‡giv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186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CCTV by android 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android phone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wb‡P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†`qv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45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 Play store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wM‡q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search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webcam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webcam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-Install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-Accept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-open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03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Confirmation setting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wM‡q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Local broadcasting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-log in/password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3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Login: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Password: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-stream on device boot</a:t>
            </a:r>
          </a:p>
          <a:p>
            <a:pPr lvl="2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-warning</a:t>
            </a:r>
          </a:p>
          <a:p>
            <a:pPr lvl="3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-ok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70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Play store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wM‡q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tiny webcam monitor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tinyCam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monitor free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-Install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-Accept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-open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-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-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-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-assign random camera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wUK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wPý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Zz‡j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w`e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32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wUK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wP‡ý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wK¬K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w`e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-Add camera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Plus 8"/>
          <p:cNvSpPr/>
          <p:nvPr/>
        </p:nvSpPr>
        <p:spPr>
          <a:xfrm>
            <a:off x="2347414" y="2429302"/>
            <a:ext cx="259308" cy="28660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57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Login setting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G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wM‡q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Login: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Password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3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ip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webcam application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wM‡q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Start server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-start server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-Yes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32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‡h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ip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address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cvIqv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copy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Aci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gvevB‡j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†c÷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57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mvwf©j¨vÝ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wmwKDwiwU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‡÷g-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`©÷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Gwiqv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eÿ‡Yi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wfwWI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K¨v‡giv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iKwW©s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wWfvBm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AvBwc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bUIqv‡K©i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mv‡_ mshy³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wbivcËv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cÖ‡qvMKvix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Kg©KZ©v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cÖZxqgvb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 name/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address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G 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wM‡q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-Copy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address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emv‡Z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-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-ok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-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-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- camera vendor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-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webcam for android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135270" y="3575713"/>
            <a:ext cx="423081" cy="1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5213443" y="4148919"/>
            <a:ext cx="423081" cy="1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46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Aa¨vq-3	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Understand the types of camera, lens, sensors &amp; their functions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670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>
                <a:latin typeface="SutonnyMJ" pitchFamily="2" charset="0"/>
                <a:cs typeface="SutonnyMJ" pitchFamily="2" charset="0"/>
              </a:rPr>
              <a:t>wfwWI</a:t>
            </a:r>
            <a:r>
              <a:rPr lang="en-US" smtClean="0">
                <a:latin typeface="SutonnyMJ" pitchFamily="2" charset="0"/>
                <a:cs typeface="SutonnyMJ" pitchFamily="2" charset="0"/>
              </a:rPr>
              <a:t> mvwf©j¨vÝ 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wm‡÷g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Kvh©cÖYvjx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94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lide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269823"/>
            <a:ext cx="11902191" cy="5779346"/>
          </a:xfrm>
        </p:spPr>
      </p:pic>
    </p:spTree>
    <p:extLst>
      <p:ext uri="{BB962C8B-B14F-4D97-AF65-F5344CB8AC3E}">
        <p14:creationId xmlns:p14="http://schemas.microsoft.com/office/powerpoint/2010/main" val="330945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52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mvwf©j¨vÝ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wmwKDwiwU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wm‡÷g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1.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Box Camera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AvDU‡Wvi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environmental housing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ev Bb‡Wvi gvDw›Us Gi Rb¨ e¨envi Kiv †h‡Z cv‡i|</a:t>
            </a: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- wewfbœ †jÝ Ackb¸‡jv Advi K‡i, hvi g‡a¨ i‡q‡Q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verifocal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fixed.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2.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Dome security Camera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 K¨v‡giv , j¨vÝ Ges wmwjs gvD›U c¨v‡KR Gi Kw¤^‡bk‡b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Wg wmwKDwiwU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K¨v‡giv MwVZ|</a:t>
            </a:r>
          </a:p>
          <a:p>
            <a:pPr marL="0" indent="0"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-K¨v‡givi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view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Wg ev M¤^yR AvK…wZi|</a:t>
            </a: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-  ivbœvNi I ¸`vg N‡ii gqjvhy³ ¯’v‡b e¨env‡ii Rb¨ Dc‡hvMx|</a:t>
            </a: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- mvaviYZ Bb‡Wvi I AvDU‡Wvi nvDwms G cvIqv hvq|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3.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Bullet security Camera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 GKwU ey‡jU K¨v‡giv GKwU ey‡jU ÷vBj ewWi g‡a¨ K¨v‡giv, †jÝ Ges nvDwRs c¨vK Kiv nq|</a:t>
            </a:r>
          </a:p>
          <a:p>
            <a:pPr marL="457200" lvl="1" indent="0"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 mvaviYfv‡e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IR illuminators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AšÍf©y³ K‡i|</a:t>
            </a:r>
          </a:p>
          <a:p>
            <a:pPr marL="457200" lvl="1" indent="0"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-mvwf©wms Gi Rb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sealed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enclosure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n«vm Kiv nq|</a:t>
            </a:r>
          </a:p>
          <a:p>
            <a:pPr marL="457200" lvl="1" indent="0"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 ¯§j dzUwcÖ›U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4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PTZ security Camera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wm</a:t>
            </a:r>
          </a:p>
          <a:p>
            <a:pPr lvl="2">
              <a:buFontTx/>
              <a:buChar char="-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Rqw÷K ev mdUIq¨v‡ii gva¨‡g gyf‡g›U‡K K‡›Uªvj Kiv nq|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- AvMÖ‡ni †ÿÎ¸‡jv‡Z †dvKvm K‡i|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mvwf©j¨vÝ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wmwKDwiwU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‡÷g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myweav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Pzwi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cÖwZ‡iva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vBg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dz‡UR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mnRjf¨Zv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myweavRbKfv‡e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h‡Kvb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RvqMv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eÿY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mnR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G‡·m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AZ¨šÍ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¯^”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mv‡_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DbœZ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wbivcËv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cª`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-------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------</a:t>
            </a: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5.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IP security Camera-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GKwU AvBwc K¨v‡giv GKwU †bUIqv‡K© B›Uvi‡bU ‡cÖvUKj e¨envi K‡i GKwU wWwRUvj ms‡KZ †cÖiY K‡i|</a:t>
            </a: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- GbvjM K¨v‡givi †_‡K g¨v‡bR‡g›U wm‡÷g fvj</a:t>
            </a:r>
          </a:p>
          <a:p>
            <a:pPr marL="0" indent="0"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 †iRy‡jkb wfwRG †_‡K 29 †gMvwc‡·j|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6.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Day/night security Camera-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GKwU K¨v‡giv hv Kg Av‡jv‡Z Bb‡Wvi Ges AvDU‡Wvi cwi‡e‡ki Rb¨ e¨envi Kiv nq|</a:t>
            </a:r>
          </a:p>
          <a:p>
            <a:pPr marL="0" indent="0"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	- jvBwUs †j‡fj n«vm Kivi Rb¨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IR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wdëvi e¨envi Kiv nq|</a:t>
            </a:r>
          </a:p>
          <a:p>
            <a:pPr marL="0" indent="0"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	- w`b Ges ivZ Dfq mgq Av‡jv cwiw¯’wZ‡K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handle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K‡i| 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7.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Thermal security Camera-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_vg©vj K¨v‡giv AÜKvi ev K‡Vvi cwi‡e‡k mvwf©j¨vÝ dz‡UR ˆZwi‡Z _vg©vj B‡gwRs wm‡÷g e¨nvi K‡i| GwU Avjv`v Avjv`v Ae‡R± e¨envi K‡i|</a:t>
            </a:r>
          </a:p>
          <a:p>
            <a:pPr marL="0" indent="0"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 Zvc †mwÝs e¨envi K‡i e¯‘ Ges gvby‡li g‡a¨ cv_©K¨ Kiv nq|</a:t>
            </a:r>
          </a:p>
          <a:p>
            <a:pPr marL="0" indent="0"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 ‡auvqv, ay‡jv, nvjKv Kzqvkvq gvbyl Ges e¯‘ mbv³ Ki‡Z cv‡i|</a:t>
            </a:r>
          </a:p>
          <a:p>
            <a:pPr marL="0" indent="0"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-m¤ú~Y© AÜKv‡i KvR K‡i|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8.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Wide dynamic security Camera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wc‡·j Gi wfwË‡Z jvBU †j‡fj e¨v‡jÝ Kivi ÿgZv Av‡Q| </a:t>
            </a:r>
          </a:p>
          <a:p>
            <a:pPr lvl="1">
              <a:buFontTx/>
              <a:buChar char="-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hLb †Kvb gvbyl Zv‡`i wcQ‡b D¾¡j Av‡jv w`‡q Ges Zv‡`i gy‡Li Dci AÜKvi Qvqv w`‡q cÖ‡ek K‡i Z_b ¯ú÷ gyL K¨vcPvi K‡i|</a:t>
            </a:r>
          </a:p>
          <a:p>
            <a:pPr marL="457200" lvl="1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- A‡bK †ewk †iv‡`i Av‡jA ev †hLv‡b †nWjvBU e¨envi Kiv nq †mLv‡b e¨envi Kiv nq| †hgb- cvwK©s jU|</a:t>
            </a: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9.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Wireless security Camera-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GB K¨v‡givBb÷‡jkb cÖwµqA mnR Ges wfwWI mvwf©j¨vÝ wm‡÷‡g GB K¨v‡giv mshy³ Ki‡Z †bUIqvK© K¨vewjs G LiP nq bv|</a:t>
            </a:r>
            <a:endParaRPr lang="en-US" dirty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	-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mnR Bb÷‡jkb Ges †mUAv‡ci Rb¨ IqvB-dvB mÿg| </a:t>
            </a:r>
          </a:p>
          <a:p>
            <a:pPr marL="0" indent="0"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 Pzwi cÖwZ‡iv‡a Bb÷¨v›U GjvU© Gi e¨e¯’v i‡q‡Q|</a:t>
            </a:r>
          </a:p>
          <a:p>
            <a:pPr marL="0" indent="0">
              <a:buNone/>
            </a:pPr>
            <a:r>
              <a:rPr lang="en-US">
                <a:latin typeface="SutonnyMJ" pitchFamily="2" charset="0"/>
                <a:cs typeface="SutonnyMJ" pitchFamily="2" charset="0"/>
              </a:rPr>
              <a:t>	</a:t>
            </a:r>
            <a:r>
              <a:rPr lang="en-US" smtClean="0">
                <a:latin typeface="SutonnyMJ" pitchFamily="2" charset="0"/>
                <a:cs typeface="SutonnyMJ" pitchFamily="2" charset="0"/>
              </a:rPr>
              <a:t>- Kg Av‡jv‡ZI wµ÷vj-wK¬qvi B‡gR cÖ`vb Ki‡Z mÿg|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types of camera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একটি ক্যামেরার সবচেয়ে গুরুত্বপূর্ণ অংশ হল লেন্স। ছবির প্রসেস যেখান থেকে শুরু হয় লেন্সের ভেতর দিয়ে আলো সেখানে প্রবেশ করে। স্থায়ীভাবে বা অস্থায়ীভাবে লেন্সগুলো ক্যামেরা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body-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র মধ্যে বসানো থাকে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length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aperture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এবং অন্যান্য অংশের উপর ভিত্তি করে লেন্স বিভিন্ন রকম হতে পারে।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Viewfinder-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Viewfinder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DSLR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Ges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wWwRUvj K‡¤ú‡±i wKQz g‡Wj G cvIqv hv‡e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DSLR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G  B‡gR Uªª¨vwKs Gi Rb¨ cÖavb wfRyq¨vj †mvm© n‡”Q GwU, Z‡e AvR‡Ki wWwRUvj K‡¤úvb¨v›U¸wji †ewkifvMB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LCD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w¯Œ‡bi mv‡_ mvaviY wRDSvBÛvi‡K cÖwZ¯’vcb Kiv n‡q‡Q|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Body-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SutonnyMJ" pitchFamily="2" charset="0"/>
                <a:cs typeface="SutonnyMJ" pitchFamily="2" charset="0"/>
              </a:rPr>
              <a:t>ewW n‡”Q GKwU K¨v‡givi cÖavb Ask, GwU wewfbœ AvKvi Ges gv‡ci n‡Z cv‡i|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DSLR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AvKv‡i A‡bK eo n‡q _v‡K, †hLv‡b Ab¨vb¨ bigvj K¨v‡giv¸wj mvB‡R Zzjbvg~jKfv‡e †QvU AvKv‡ii Ges GgbwK G¸‡jv c‡K‡UI K¨vwi Kiv hvq|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Shutter release-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mvwf©j¨vÝ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wmwKDwiwU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‡÷g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Amyweav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LiP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RwUjZv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MvcbxqZv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mgm¨v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mnR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G‡·m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AZ¨šÍ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¯^”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mv‡_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DbœZ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wbivcËv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cª`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18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Aperture-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Image sensor-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Memory card-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LCD screen-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Flash-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User control-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mvwf©j¨vÝ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wmwKDwiwU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‡÷g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Amyweav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LiP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RwUjZv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MvcbxqZv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mgm¨v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mnR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G‡·m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AZ¨šÍ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¯^”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mv‡_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DbœZ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wbivcËv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cª`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18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wfwWI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mvwf©j¨vÝ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‡÷g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‰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ewkó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`ª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æZ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Dbœqb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Kvh©ÿgZv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UªvwdK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wbqš¿Y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MvcbxqZv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iÿv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5.    `~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ieZ©x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eÿY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6.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AAby‡gvw`Z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8440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wmwmwUwf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mvwf©j¨vÝ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‡÷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WvqvMÖv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828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SutonnyMJ" pitchFamily="2" charset="0"/>
                <a:cs typeface="SutonnyMJ" pitchFamily="2" charset="0"/>
              </a:rPr>
              <a:t>wmwmwUwf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‡÷g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Dcv`vbmg~n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Camera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Lenses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of video signal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Recording of images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 of camera and images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53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wfwWI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mvwf©j¨vÝ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‡÷g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‰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ewkó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`ª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æZ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Dbœqb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Kvh©ÿgZv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UªvwdK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wbqš¿Y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MvcbxqZv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iÿv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5.    `~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ieZ©x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eÿY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6.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AAby‡gvw`Z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84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ip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webcam application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wM‡q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Start server</a:t>
            </a:r>
          </a:p>
        </p:txBody>
      </p:sp>
    </p:spTree>
    <p:extLst>
      <p:ext uri="{BB962C8B-B14F-4D97-AF65-F5344CB8AC3E}">
        <p14:creationId xmlns:p14="http://schemas.microsoft.com/office/powerpoint/2010/main" val="234661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h‡Kvb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wfwWI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Gfv‡e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eÿY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0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SutonnyMJ" pitchFamily="2" charset="0"/>
                <a:cs typeface="SutonnyMJ" pitchFamily="2" charset="0"/>
              </a:rPr>
              <a:t>wmwmwUwf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‡÷g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Dcv`vbmg~n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Camera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Lenses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of video signal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Recording of images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 of camera and images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5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Aa¨vq-2	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wfwWI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mvwf©j¨vÝ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‡÷g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7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wfwWI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mvwf©j¨vÝ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‡÷g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Kvh©cÖYvjx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wfwWI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mvwf©j¨vÝ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n‡”Q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Ggb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‡÷g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hLv‡b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Gg‡e‡WW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B‡gR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K¨vcPvi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wfwWI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B‡gR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K‡¤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úªkK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…Z Z_¨‡K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wWwRUvj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WvUv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wjsK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KwgDwb‡Kkb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bUIqv‡K©i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msiÿY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UªvÝwgU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9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wfwWI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mvwf©j¨vÝ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‡÷g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BKzBc‡g›U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Hardware components of a video surveillance system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Lens: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Camera: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Transmission Link: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Monitor: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Recorder: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Hard copy printer: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Camera Switcher and multiplexers: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8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9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20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2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2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2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5.xml><?xml version="1.0" encoding="utf-8"?>
<a:theme xmlns:a="http://schemas.openxmlformats.org/drawingml/2006/main" name="2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6.xml><?xml version="1.0" encoding="utf-8"?>
<a:theme xmlns:a="http://schemas.openxmlformats.org/drawingml/2006/main" name="2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7.xml><?xml version="1.0" encoding="utf-8"?>
<a:theme xmlns:a="http://schemas.openxmlformats.org/drawingml/2006/main" name="2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8.xml><?xml version="1.0" encoding="utf-8"?>
<a:theme xmlns:a="http://schemas.openxmlformats.org/drawingml/2006/main" name="2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9.xml><?xml version="1.0" encoding="utf-8"?>
<a:theme xmlns:a="http://schemas.openxmlformats.org/drawingml/2006/main" name="28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0.xml><?xml version="1.0" encoding="utf-8"?>
<a:theme xmlns:a="http://schemas.openxmlformats.org/drawingml/2006/main" name="29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30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2.xml><?xml version="1.0" encoding="utf-8"?>
<a:theme xmlns:a="http://schemas.openxmlformats.org/drawingml/2006/main" name="3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3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4.xml><?xml version="1.0" encoding="utf-8"?>
<a:theme xmlns:a="http://schemas.openxmlformats.org/drawingml/2006/main" name="3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5.xml><?xml version="1.0" encoding="utf-8"?>
<a:theme xmlns:a="http://schemas.openxmlformats.org/drawingml/2006/main" name="3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6.xml><?xml version="1.0" encoding="utf-8"?>
<a:theme xmlns:a="http://schemas.openxmlformats.org/drawingml/2006/main" name="3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7.xml><?xml version="1.0" encoding="utf-8"?>
<a:theme xmlns:a="http://schemas.openxmlformats.org/drawingml/2006/main" name="3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8.xml><?xml version="1.0" encoding="utf-8"?>
<a:theme xmlns:a="http://schemas.openxmlformats.org/drawingml/2006/main" name="3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9.xml><?xml version="1.0" encoding="utf-8"?>
<a:theme xmlns:a="http://schemas.openxmlformats.org/drawingml/2006/main" name="38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0.xml><?xml version="1.0" encoding="utf-8"?>
<a:theme xmlns:a="http://schemas.openxmlformats.org/drawingml/2006/main" name="39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1.xml><?xml version="1.0" encoding="utf-8"?>
<a:theme xmlns:a="http://schemas.openxmlformats.org/drawingml/2006/main" name="40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2.xml><?xml version="1.0" encoding="utf-8"?>
<a:theme xmlns:a="http://schemas.openxmlformats.org/drawingml/2006/main" name="4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3.xml><?xml version="1.0" encoding="utf-8"?>
<a:theme xmlns:a="http://schemas.openxmlformats.org/drawingml/2006/main" name="4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4.xml><?xml version="1.0" encoding="utf-8"?>
<a:theme xmlns:a="http://schemas.openxmlformats.org/drawingml/2006/main" name="4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5.xml><?xml version="1.0" encoding="utf-8"?>
<a:theme xmlns:a="http://schemas.openxmlformats.org/drawingml/2006/main" name="4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6.xml><?xml version="1.0" encoding="utf-8"?>
<a:theme xmlns:a="http://schemas.openxmlformats.org/drawingml/2006/main" name="4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1209</Words>
  <Application>Microsoft Office PowerPoint</Application>
  <PresentationFormat>Custom</PresentationFormat>
  <Paragraphs>164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46</vt:i4>
      </vt:variant>
      <vt:variant>
        <vt:lpstr>Slide Titles</vt:lpstr>
      </vt:variant>
      <vt:variant>
        <vt:i4>51</vt:i4>
      </vt:variant>
    </vt:vector>
  </HeadingPairs>
  <TitlesOfParts>
    <vt:vector size="97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13_Office Theme</vt:lpstr>
      <vt:lpstr>14_Office Theme</vt:lpstr>
      <vt:lpstr>15_Office Theme</vt:lpstr>
      <vt:lpstr>16_Office Theme</vt:lpstr>
      <vt:lpstr>17_Office Theme</vt:lpstr>
      <vt:lpstr>18_Office Theme</vt:lpstr>
      <vt:lpstr>19_Office Theme</vt:lpstr>
      <vt:lpstr>20_Office Theme</vt:lpstr>
      <vt:lpstr>21_Office Theme</vt:lpstr>
      <vt:lpstr>22_Office Theme</vt:lpstr>
      <vt:lpstr>23_Office Theme</vt:lpstr>
      <vt:lpstr>24_Office Theme</vt:lpstr>
      <vt:lpstr>25_Office Theme</vt:lpstr>
      <vt:lpstr>26_Office Theme</vt:lpstr>
      <vt:lpstr>27_Office Theme</vt:lpstr>
      <vt:lpstr>28_Office Theme</vt:lpstr>
      <vt:lpstr>29_Office Theme</vt:lpstr>
      <vt:lpstr>30_Office Theme</vt:lpstr>
      <vt:lpstr>31_Office Theme</vt:lpstr>
      <vt:lpstr>32_Office Theme</vt:lpstr>
      <vt:lpstr>33_Office Theme</vt:lpstr>
      <vt:lpstr>34_Office Theme</vt:lpstr>
      <vt:lpstr>35_Office Theme</vt:lpstr>
      <vt:lpstr>36_Office Theme</vt:lpstr>
      <vt:lpstr>37_Office Theme</vt:lpstr>
      <vt:lpstr>38_Office Theme</vt:lpstr>
      <vt:lpstr>39_Office Theme</vt:lpstr>
      <vt:lpstr>40_Office Theme</vt:lpstr>
      <vt:lpstr>41_Office Theme</vt:lpstr>
      <vt:lpstr>42_Office Theme</vt:lpstr>
      <vt:lpstr>43_Office Theme</vt:lpstr>
      <vt:lpstr>44_Office Theme</vt:lpstr>
      <vt:lpstr>45_Office Theme</vt:lpstr>
      <vt:lpstr>Aa¨vq-1 </vt:lpstr>
      <vt:lpstr>mvwf©j¨vÝ wmwKDwiwU wm‡÷g-</vt:lpstr>
      <vt:lpstr>mvwf©j¨vÝ wmwKDwiwU wm‡÷g Gi myweav-</vt:lpstr>
      <vt:lpstr>mvwf©j¨vÝ wmwKDwiwU wm‡÷g Gi Amyweav-</vt:lpstr>
      <vt:lpstr>wfwWI mvwf©j¨vÝ wm‡÷g Gi ‰ewkó¨</vt:lpstr>
      <vt:lpstr>wmwmwUwf wm‡÷g Gi Dcv`vbmg~n</vt:lpstr>
      <vt:lpstr>Aa¨vq-2 </vt:lpstr>
      <vt:lpstr>wfwWI mvwf©j¨vÝ  wm‡÷g Gi MVb I Kvh©cÖYvjx-</vt:lpstr>
      <vt:lpstr>wfwWI mvwf©j¨vÝ  wm‡÷g Gi cÖ‡qvRbxq BKzBc‡g›U-</vt:lpstr>
      <vt:lpstr>wmwmwUwf Ges Gi B›Uvi‡dwms wWfvBm¸‡jvi d¨v±mg~n-</vt:lpstr>
      <vt:lpstr>Make CCTV by android phone</vt:lpstr>
      <vt:lpstr>Google Play store G wM‡q search ip webcam</vt:lpstr>
      <vt:lpstr>Confirmation setting G wM‡q:</vt:lpstr>
      <vt:lpstr>Login:----- Password:-------</vt:lpstr>
      <vt:lpstr>Google Play store G wM‡q search tiny webcam monitor</vt:lpstr>
      <vt:lpstr>PowerPoint Presentation</vt:lpstr>
      <vt:lpstr>Login setting G wM‡q :</vt:lpstr>
      <vt:lpstr>ip webcam application G wM‡q:</vt:lpstr>
      <vt:lpstr>PowerPoint Presentation</vt:lpstr>
      <vt:lpstr>Host name/ip address G  wM‡q :</vt:lpstr>
      <vt:lpstr>Aa¨vq-3 </vt:lpstr>
      <vt:lpstr>wfwWI mvwf©j¨vÝ  wm‡÷g Gi types I Kvh©cÖYvjx-</vt:lpstr>
      <vt:lpstr>PowerPoint Presentation</vt:lpstr>
      <vt:lpstr>PowerPoint Presentation</vt:lpstr>
      <vt:lpstr>PowerPoint Presentation</vt:lpstr>
      <vt:lpstr>mvwf©j¨vÝ wmwKDwiwU wm‡÷g Gi types -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Varius types of camera parts</vt:lpstr>
      <vt:lpstr>Lens</vt:lpstr>
      <vt:lpstr>Viewfinder-</vt:lpstr>
      <vt:lpstr>Body-</vt:lpstr>
      <vt:lpstr>Shutter release-</vt:lpstr>
      <vt:lpstr>Aperture-</vt:lpstr>
      <vt:lpstr>Image sensor-</vt:lpstr>
      <vt:lpstr>Memory card-</vt:lpstr>
      <vt:lpstr>LCD screen-</vt:lpstr>
      <vt:lpstr>Flash-</vt:lpstr>
      <vt:lpstr>User control- </vt:lpstr>
      <vt:lpstr>mvwf©j¨vÝ wmwKDwiwU wm‡÷g Gi Amyweav-</vt:lpstr>
      <vt:lpstr>wfwWI mvwf©j¨vÝ wm‡÷g Gi ‰ewkó¨</vt:lpstr>
      <vt:lpstr>wmwmwUwf mvwf©j¨vÝ wm‡÷g WvqvMÖvg</vt:lpstr>
      <vt:lpstr>wmwmwUwf wm‡÷g Gi Dcv`vbmg~n</vt:lpstr>
      <vt:lpstr>ip webcam application G wM‡q:</vt:lpstr>
      <vt:lpstr>‡h‡Kvb wfwWI Gfv‡e ch©‡eÿY Kiv hv‡e|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Aa¨vq-1 </dc:title>
  <dc:creator>Administrator</dc:creator>
  <cp:lastModifiedBy>Windows User</cp:lastModifiedBy>
  <cp:revision>7</cp:revision>
  <dcterms:created xsi:type="dcterms:W3CDTF">2018-08-07T09:40:35Z</dcterms:created>
  <dcterms:modified xsi:type="dcterms:W3CDTF">2018-09-13T10:18:39Z</dcterms:modified>
</cp:coreProperties>
</file>